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1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D090693-D83F-40BD-96F5-D38048C66D75}" type="datetimeFigureOut">
              <a:rPr lang="ru-RU" smtClean="0"/>
              <a:t>23.05.2024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95AD7AB-23DB-4606-825D-AF42B6233A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51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0693-D83F-40BD-96F5-D38048C66D75}" type="datetimeFigureOut">
              <a:rPr lang="ru-RU" smtClean="0"/>
              <a:t>23.05.2024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D7AB-23DB-4606-825D-AF42B6233A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59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090693-D83F-40BD-96F5-D38048C66D75}" type="datetimeFigureOut">
              <a:rPr lang="ru-RU" smtClean="0"/>
              <a:t>23.05.2024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95AD7AB-23DB-4606-825D-AF42B6233A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62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090693-D83F-40BD-96F5-D38048C66D75}" type="datetimeFigureOut">
              <a:rPr lang="ru-RU" smtClean="0"/>
              <a:t>23.05.2024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95AD7AB-23DB-4606-825D-AF42B6233ABF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0537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090693-D83F-40BD-96F5-D38048C66D75}" type="datetimeFigureOut">
              <a:rPr lang="ru-RU" smtClean="0"/>
              <a:t>23.05.2024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95AD7AB-23DB-4606-825D-AF42B6233A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876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0693-D83F-40BD-96F5-D38048C66D75}" type="datetimeFigureOut">
              <a:rPr lang="ru-RU" smtClean="0"/>
              <a:t>23.05.2024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D7AB-23DB-4606-825D-AF42B6233A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978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0693-D83F-40BD-96F5-D38048C66D75}" type="datetimeFigureOut">
              <a:rPr lang="ru-RU" smtClean="0"/>
              <a:t>23.05.2024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D7AB-23DB-4606-825D-AF42B6233A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635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0693-D83F-40BD-96F5-D38048C66D75}" type="datetimeFigureOut">
              <a:rPr lang="ru-RU" smtClean="0"/>
              <a:t>23.05.2024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D7AB-23DB-4606-825D-AF42B6233A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686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090693-D83F-40BD-96F5-D38048C66D75}" type="datetimeFigureOut">
              <a:rPr lang="ru-RU" smtClean="0"/>
              <a:t>23.05.2024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95AD7AB-23DB-4606-825D-AF42B6233A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15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0693-D83F-40BD-96F5-D38048C66D75}" type="datetimeFigureOut">
              <a:rPr lang="ru-RU" smtClean="0"/>
              <a:t>23.05.2024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D7AB-23DB-4606-825D-AF42B6233A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84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090693-D83F-40BD-96F5-D38048C66D75}" type="datetimeFigureOut">
              <a:rPr lang="ru-RU" smtClean="0"/>
              <a:t>23.05.2024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95AD7AB-23DB-4606-825D-AF42B6233A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150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0693-D83F-40BD-96F5-D38048C66D75}" type="datetimeFigureOut">
              <a:rPr lang="ru-RU" smtClean="0"/>
              <a:t>23.05.2024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D7AB-23DB-4606-825D-AF42B6233A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1625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0693-D83F-40BD-96F5-D38048C66D75}" type="datetimeFigureOut">
              <a:rPr lang="ru-RU" smtClean="0"/>
              <a:t>23.05.2024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D7AB-23DB-4606-825D-AF42B6233A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578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0693-D83F-40BD-96F5-D38048C66D75}" type="datetimeFigureOut">
              <a:rPr lang="ru-RU" smtClean="0"/>
              <a:t>23.05.2024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D7AB-23DB-4606-825D-AF42B6233A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0693-D83F-40BD-96F5-D38048C66D75}" type="datetimeFigureOut">
              <a:rPr lang="ru-RU" smtClean="0"/>
              <a:t>23.05.2024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D7AB-23DB-4606-825D-AF42B6233A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95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0693-D83F-40BD-96F5-D38048C66D75}" type="datetimeFigureOut">
              <a:rPr lang="ru-RU" smtClean="0"/>
              <a:t>23.05.2024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D7AB-23DB-4606-825D-AF42B6233A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915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0693-D83F-40BD-96F5-D38048C66D75}" type="datetimeFigureOut">
              <a:rPr lang="ru-RU" smtClean="0"/>
              <a:t>23.05.2024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D7AB-23DB-4606-825D-AF42B6233A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20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90693-D83F-40BD-96F5-D38048C66D75}" type="datetimeFigureOut">
              <a:rPr lang="ru-RU" smtClean="0"/>
              <a:t>23.05.2024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AD7AB-23DB-4606-825D-AF42B6233A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070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AEB7F1-D198-4D91-90EB-3C6A31148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Облако слов без привязки к чему-либо</a:t>
            </a:r>
          </a:p>
        </p:txBody>
      </p:sp>
    </p:spTree>
    <p:extLst>
      <p:ext uri="{BB962C8B-B14F-4D97-AF65-F5344CB8AC3E}">
        <p14:creationId xmlns:p14="http://schemas.microsoft.com/office/powerpoint/2010/main" val="652211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4B567-9942-4374-A39C-E8EC2DA3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057401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Сравнение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022B0E9-7A43-4AF0-B12C-EAD0ED7F1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13760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ACD62-FF25-4B2B-BC60-0DF4FD29E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Облако слов тем </a:t>
            </a:r>
            <a:r>
              <a:rPr lang="ru-RU" sz="6000" dirty="0" err="1"/>
              <a:t>вкр</a:t>
            </a:r>
            <a:r>
              <a:rPr lang="ru-RU" sz="6000" dirty="0"/>
              <a:t> </a:t>
            </a:r>
            <a:r>
              <a:rPr lang="ru-RU" sz="6000" dirty="0" err="1"/>
              <a:t>студенов</a:t>
            </a:r>
            <a:r>
              <a:rPr lang="ru-RU" sz="6000" dirty="0"/>
              <a:t>, у которых научный руководитель - доцент</a:t>
            </a:r>
          </a:p>
        </p:txBody>
      </p:sp>
    </p:spTree>
    <p:extLst>
      <p:ext uri="{BB962C8B-B14F-4D97-AF65-F5344CB8AC3E}">
        <p14:creationId xmlns:p14="http://schemas.microsoft.com/office/powerpoint/2010/main" val="3341138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2625AE-2B61-4A54-8C6F-7C4DBBD2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0D16182-3E55-4A31-A2B7-90B4AC358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3082" cy="6858000"/>
          </a:xfrm>
        </p:spPr>
      </p:pic>
    </p:spTree>
    <p:extLst>
      <p:ext uri="{BB962C8B-B14F-4D97-AF65-F5344CB8AC3E}">
        <p14:creationId xmlns:p14="http://schemas.microsoft.com/office/powerpoint/2010/main" val="257195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BB5201-47C4-43C4-B9F0-AC3A6E97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Профессор</a:t>
            </a:r>
          </a:p>
        </p:txBody>
      </p:sp>
    </p:spTree>
    <p:extLst>
      <p:ext uri="{BB962C8B-B14F-4D97-AF65-F5344CB8AC3E}">
        <p14:creationId xmlns:p14="http://schemas.microsoft.com/office/powerpoint/2010/main" val="4081061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2ADFF5-2010-4944-BA5A-F758A6D3A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BAFA8AB-87C8-47AE-9BFF-D12B2C2A1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2198" cy="6858000"/>
          </a:xfrm>
        </p:spPr>
      </p:pic>
    </p:spTree>
    <p:extLst>
      <p:ext uri="{BB962C8B-B14F-4D97-AF65-F5344CB8AC3E}">
        <p14:creationId xmlns:p14="http://schemas.microsoft.com/office/powerpoint/2010/main" val="114508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75AC71-4818-404A-AE7C-462C5E40C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Ассистент</a:t>
            </a:r>
          </a:p>
        </p:txBody>
      </p:sp>
    </p:spTree>
    <p:extLst>
      <p:ext uri="{BB962C8B-B14F-4D97-AF65-F5344CB8AC3E}">
        <p14:creationId xmlns:p14="http://schemas.microsoft.com/office/powerpoint/2010/main" val="2693361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048E58-81EB-46ED-96B1-A14C0EF8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9069995-0124-449D-8147-335C0B48D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6928" cy="6858000"/>
          </a:xfrm>
        </p:spPr>
      </p:pic>
    </p:spTree>
    <p:extLst>
      <p:ext uri="{BB962C8B-B14F-4D97-AF65-F5344CB8AC3E}">
        <p14:creationId xmlns:p14="http://schemas.microsoft.com/office/powerpoint/2010/main" val="253311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621FC-3B40-4BD6-8F9A-95F7D50E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2115ECC-69BC-49F4-A9A3-160923D5D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993963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FD96AA-F5F2-46C7-ABAD-00084DBEC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algn="ctr"/>
            <a:r>
              <a:rPr lang="ru-RU" sz="6000" dirty="0"/>
              <a:t>Наиболее часто встречаемые слова по годам</a:t>
            </a:r>
          </a:p>
        </p:txBody>
      </p:sp>
    </p:spTree>
    <p:extLst>
      <p:ext uri="{BB962C8B-B14F-4D97-AF65-F5344CB8AC3E}">
        <p14:creationId xmlns:p14="http://schemas.microsoft.com/office/powerpoint/2010/main" val="258778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0EE02-40A6-4AC4-B133-B7FA8A36E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7C6110D-E46D-4637-B7BB-27CFFEC66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421110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D6E8DB09-6E51-49CB-976E-83FC19AF5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935"/>
          </a:xfrm>
        </p:spPr>
      </p:pic>
    </p:spTree>
    <p:extLst>
      <p:ext uri="{BB962C8B-B14F-4D97-AF65-F5344CB8AC3E}">
        <p14:creationId xmlns:p14="http://schemas.microsoft.com/office/powerpoint/2010/main" val="3664488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9E6C1-9BE2-43AC-9031-344B1FF91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Теперь сравним бакалавриат и магистратуру</a:t>
            </a:r>
          </a:p>
        </p:txBody>
      </p:sp>
    </p:spTree>
    <p:extLst>
      <p:ext uri="{BB962C8B-B14F-4D97-AF65-F5344CB8AC3E}">
        <p14:creationId xmlns:p14="http://schemas.microsoft.com/office/powerpoint/2010/main" val="3870355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0FF09-96D1-40B0-AD20-AB8F271E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5549B20-9EC3-48E1-B640-F74504646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169965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EA1EDF-FDE4-4581-A9AE-4C81941F4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 какими словами я попаду к определенному преподавателю (вероятно)?</a:t>
            </a:r>
          </a:p>
        </p:txBody>
      </p:sp>
    </p:spTree>
    <p:extLst>
      <p:ext uri="{BB962C8B-B14F-4D97-AF65-F5344CB8AC3E}">
        <p14:creationId xmlns:p14="http://schemas.microsoft.com/office/powerpoint/2010/main" val="96213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79E82-9212-43D5-A8E2-38CA6527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BFC1F7C8-25CC-48A2-97E5-E07BA4F9D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838240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36915-9817-4F32-871C-E15381F0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B5511F3-66B2-47BE-BFD2-DF4F286FF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667067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8D8801-85E5-46B6-AB3C-4C61DF599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Количество ВКР на темы в зависимости от года </a:t>
            </a:r>
          </a:p>
        </p:txBody>
      </p:sp>
    </p:spTree>
    <p:extLst>
      <p:ext uri="{BB962C8B-B14F-4D97-AF65-F5344CB8AC3E}">
        <p14:creationId xmlns:p14="http://schemas.microsoft.com/office/powerpoint/2010/main" val="3407728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D0E14-D040-4CF4-9F8D-E03F37D1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E9FF88-5B80-4362-86B7-04316631C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49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333CE0-CDE9-4234-BE1B-5DF9AC54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5BBD35-B995-45AB-9281-A173D8A01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05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D16B4-1270-4EC5-8345-50F406EE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35BA4991-1484-4B04-8454-4DF08EA6D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360041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E25145-134F-47A0-AF33-23234C040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Количество </a:t>
            </a:r>
            <a:r>
              <a:rPr lang="ru-RU" sz="6000" dirty="0" err="1"/>
              <a:t>вкр</a:t>
            </a:r>
            <a:r>
              <a:rPr lang="ru-RU" sz="6000" dirty="0"/>
              <a:t> на темы в зависимости от ступени образования</a:t>
            </a:r>
          </a:p>
        </p:txBody>
      </p:sp>
    </p:spTree>
    <p:extLst>
      <p:ext uri="{BB962C8B-B14F-4D97-AF65-F5344CB8AC3E}">
        <p14:creationId xmlns:p14="http://schemas.microsoft.com/office/powerpoint/2010/main" val="376497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14259A-A275-4974-9CAB-25A7758C3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algn="ctr"/>
            <a:r>
              <a:rPr lang="ru-RU" sz="6000" dirty="0"/>
              <a:t>Облако слов для тем </a:t>
            </a:r>
            <a:r>
              <a:rPr lang="ru-RU" sz="6000" dirty="0" err="1"/>
              <a:t>вкр</a:t>
            </a:r>
            <a:r>
              <a:rPr lang="ru-RU" sz="6000" dirty="0"/>
              <a:t> матмеха</a:t>
            </a:r>
          </a:p>
        </p:txBody>
      </p:sp>
    </p:spTree>
    <p:extLst>
      <p:ext uri="{BB962C8B-B14F-4D97-AF65-F5344CB8AC3E}">
        <p14:creationId xmlns:p14="http://schemas.microsoft.com/office/powerpoint/2010/main" val="2621286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935876-8D88-48DC-A0DA-48DCC6E2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9E58F02-26AC-442A-8016-B8612AFEB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1547627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77D722-E454-476E-B8CA-88190C37D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842B86-4BA5-4E22-A0BA-9F2C37794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068455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3CA1E6-5BDF-43DE-AC41-F6FF336F8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1A283C9-8DC0-4E37-8C6C-68169C857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734493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1080A5-C7D4-4C82-83E3-14D91BC60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algn="ctr"/>
            <a:r>
              <a:rPr lang="ru-RU" sz="6000" dirty="0"/>
              <a:t>Зависимость от факультетов</a:t>
            </a:r>
          </a:p>
        </p:txBody>
      </p:sp>
    </p:spTree>
    <p:extLst>
      <p:ext uri="{BB962C8B-B14F-4D97-AF65-F5344CB8AC3E}">
        <p14:creationId xmlns:p14="http://schemas.microsoft.com/office/powerpoint/2010/main" val="2956271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CBA231-82AB-4FB2-A05D-C3504B86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BCDFA2E-5A14-4776-950C-9FCFFE299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951824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E9F7AC-AFA6-4F7A-B344-DEB7FFE1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873F020-E8FA-40CC-B9AD-BF60C0114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978794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2184CD-7980-4878-A816-ED7724A0C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26EB08-6710-4A8B-B08A-95C0E0BFE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3003763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4A9F6-9C3D-4D8A-83C1-27420E2B3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/>
            <a:r>
              <a:rPr lang="ru-RU" dirty="0"/>
              <a:t>Количество </a:t>
            </a:r>
            <a:r>
              <a:rPr lang="ru-RU" dirty="0" err="1"/>
              <a:t>вкр</a:t>
            </a:r>
            <a:r>
              <a:rPr lang="ru-RU" dirty="0"/>
              <a:t>, у которых длина темы совпадает с длиной </a:t>
            </a:r>
            <a:r>
              <a:rPr lang="ru-RU" dirty="0" err="1"/>
              <a:t>фио</a:t>
            </a:r>
            <a:r>
              <a:rPr lang="ru-RU" dirty="0"/>
              <a:t> студента = 7 </a:t>
            </a:r>
          </a:p>
        </p:txBody>
      </p:sp>
    </p:spTree>
    <p:extLst>
      <p:ext uri="{BB962C8B-B14F-4D97-AF65-F5344CB8AC3E}">
        <p14:creationId xmlns:p14="http://schemas.microsoft.com/office/powerpoint/2010/main" val="2143490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F7030-26E7-4533-AD37-10EB91242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E7D04CD7-2901-4531-8594-99F6F18FC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9584" cy="6858000"/>
          </a:xfrm>
        </p:spPr>
      </p:pic>
    </p:spTree>
    <p:extLst>
      <p:ext uri="{BB962C8B-B14F-4D97-AF65-F5344CB8AC3E}">
        <p14:creationId xmlns:p14="http://schemas.microsoft.com/office/powerpoint/2010/main" val="1153098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C2FB0C-B7CC-414B-B6B0-469C51FE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algn="ctr"/>
            <a:r>
              <a:rPr lang="ru-RU" sz="6000" dirty="0"/>
              <a:t>Облако слов для тем </a:t>
            </a:r>
            <a:r>
              <a:rPr lang="ru-RU" sz="6000" dirty="0" err="1"/>
              <a:t>вкр</a:t>
            </a:r>
            <a:r>
              <a:rPr lang="ru-RU" sz="6000" dirty="0"/>
              <a:t> ПМ-ПУ</a:t>
            </a:r>
          </a:p>
        </p:txBody>
      </p:sp>
    </p:spTree>
    <p:extLst>
      <p:ext uri="{BB962C8B-B14F-4D97-AF65-F5344CB8AC3E}">
        <p14:creationId xmlns:p14="http://schemas.microsoft.com/office/powerpoint/2010/main" val="704938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89F21F-7AD5-4E53-9DC3-694326BD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1E63514-80C7-4221-97EF-4251D20D7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46281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>
            <a:extLst>
              <a:ext uri="{FF2B5EF4-FFF2-40B4-BE49-F238E27FC236}">
                <a16:creationId xmlns:a16="http://schemas.microsoft.com/office/drawing/2014/main" id="{A48543C1-C188-437B-9A84-744025D8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Облако слов для тем </a:t>
            </a:r>
            <a:r>
              <a:rPr lang="ru-RU" sz="6000" dirty="0" err="1"/>
              <a:t>вкр</a:t>
            </a:r>
            <a:r>
              <a:rPr lang="ru-RU" sz="6000" dirty="0"/>
              <a:t> мкн</a:t>
            </a:r>
          </a:p>
        </p:txBody>
      </p:sp>
    </p:spTree>
    <p:extLst>
      <p:ext uri="{BB962C8B-B14F-4D97-AF65-F5344CB8AC3E}">
        <p14:creationId xmlns:p14="http://schemas.microsoft.com/office/powerpoint/2010/main" val="260650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2185D6-2DD9-4CA1-A040-77E4F09D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D2D4633-4AA4-4219-B44E-57EAE5CEA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74870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AD64F0-CE2D-4650-9A4C-756B29A39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ru-RU" sz="6000" dirty="0"/>
              <a:t>КАКИЕ СЛОВА ЧАЩЕ ВСЕГО ВСТРЕЧАЮТСЯ В ТЕМАХ ВКР НА КАЖДОМ ИЗ ФАКУЛЬТЕТОВ?</a:t>
            </a:r>
          </a:p>
        </p:txBody>
      </p:sp>
    </p:spTree>
    <p:extLst>
      <p:ext uri="{BB962C8B-B14F-4D97-AF65-F5344CB8AC3E}">
        <p14:creationId xmlns:p14="http://schemas.microsoft.com/office/powerpoint/2010/main" val="3035006330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438</TotalTime>
  <Words>108</Words>
  <Application>Microsoft Office PowerPoint</Application>
  <PresentationFormat>Широкоэкранный</PresentationFormat>
  <Paragraphs>16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0" baseType="lpstr">
      <vt:lpstr>Arial</vt:lpstr>
      <vt:lpstr>Century Gothic</vt:lpstr>
      <vt:lpstr>След самолета</vt:lpstr>
      <vt:lpstr>Облако слов без привязки к чему-либо</vt:lpstr>
      <vt:lpstr>Презентация PowerPoint</vt:lpstr>
      <vt:lpstr>Облако слов для тем вкр матмеха</vt:lpstr>
      <vt:lpstr>Презентация PowerPoint</vt:lpstr>
      <vt:lpstr>Облако слов для тем вкр ПМ-ПУ</vt:lpstr>
      <vt:lpstr>Презентация PowerPoint</vt:lpstr>
      <vt:lpstr>Облако слов для тем вкр мкн</vt:lpstr>
      <vt:lpstr>Презентация PowerPoint</vt:lpstr>
      <vt:lpstr>КАКИЕ СЛОВА ЧАЩЕ ВСЕГО ВСТРЕЧАЮТСЯ В ТЕМАХ ВКР НА КАЖДОМ ИЗ ФАКУЛЬТЕТОВ?</vt:lpstr>
      <vt:lpstr>Сравнение</vt:lpstr>
      <vt:lpstr>Облако слов тем вкр студенов, у которых научный руководитель - доцент</vt:lpstr>
      <vt:lpstr>Презентация PowerPoint</vt:lpstr>
      <vt:lpstr>Профессор</vt:lpstr>
      <vt:lpstr>Презентация PowerPoint</vt:lpstr>
      <vt:lpstr>Ассистент</vt:lpstr>
      <vt:lpstr>Презентация PowerPoint</vt:lpstr>
      <vt:lpstr>Презентация PowerPoint</vt:lpstr>
      <vt:lpstr>Наиболее часто встречаемые слова по годам</vt:lpstr>
      <vt:lpstr>Презентация PowerPoint</vt:lpstr>
      <vt:lpstr>Теперь сравним бакалавриат и магистратуру</vt:lpstr>
      <vt:lpstr>Презентация PowerPoint</vt:lpstr>
      <vt:lpstr>С какими словами я попаду к определенному преподавателю (вероятно)?</vt:lpstr>
      <vt:lpstr>Презентация PowerPoint</vt:lpstr>
      <vt:lpstr>Презентация PowerPoint</vt:lpstr>
      <vt:lpstr>Количество ВКР на темы в зависимости от года </vt:lpstr>
      <vt:lpstr>Презентация PowerPoint</vt:lpstr>
      <vt:lpstr>Презентация PowerPoint</vt:lpstr>
      <vt:lpstr>Презентация PowerPoint</vt:lpstr>
      <vt:lpstr>Количество вкр на темы в зависимости от ступени образования</vt:lpstr>
      <vt:lpstr>Презентация PowerPoint</vt:lpstr>
      <vt:lpstr>Презентация PowerPoint</vt:lpstr>
      <vt:lpstr>Презентация PowerPoint</vt:lpstr>
      <vt:lpstr>Зависимость от факультетов</vt:lpstr>
      <vt:lpstr>Презентация PowerPoint</vt:lpstr>
      <vt:lpstr>Презентация PowerPoint</vt:lpstr>
      <vt:lpstr>Презентация PowerPoint</vt:lpstr>
      <vt:lpstr>Количество вкр, у которых длина темы совпадает с длиной фио студента = 7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Облако слов без привязки к чему-либо</dc:title>
  <dc:creator>Чумак Денис Олегович</dc:creator>
  <cp:lastModifiedBy>Чумак Денис Олегович</cp:lastModifiedBy>
  <cp:revision>17</cp:revision>
  <dcterms:created xsi:type="dcterms:W3CDTF">2024-05-23T13:38:17Z</dcterms:created>
  <dcterms:modified xsi:type="dcterms:W3CDTF">2024-05-23T20:56:23Z</dcterms:modified>
</cp:coreProperties>
</file>